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15"/>
  </p:notesMasterIdLst>
  <p:sldIdLst>
    <p:sldId id="258" r:id="rId2"/>
    <p:sldId id="259" r:id="rId3"/>
    <p:sldId id="260" r:id="rId4"/>
    <p:sldId id="270" r:id="rId5"/>
    <p:sldId id="268" r:id="rId6"/>
    <p:sldId id="272" r:id="rId7"/>
    <p:sldId id="271" r:id="rId8"/>
    <p:sldId id="269" r:id="rId9"/>
    <p:sldId id="273" r:id="rId10"/>
    <p:sldId id="274" r:id="rId11"/>
    <p:sldId id="275" r:id="rId12"/>
    <p:sldId id="277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 autoAdjust="0"/>
    <p:restoredTop sz="85734" autoAdjust="0"/>
  </p:normalViewPr>
  <p:slideViewPr>
    <p:cSldViewPr snapToGrid="0">
      <p:cViewPr varScale="1">
        <p:scale>
          <a:sx n="108" d="100"/>
          <a:sy n="108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41E671-4344-4075-896C-188C327D30F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8FF161-1785-408D-B3D9-917BE36F06BE}">
      <dgm:prSet/>
      <dgm:spPr/>
      <dgm:t>
        <a:bodyPr/>
        <a:lstStyle/>
        <a:p>
          <a:r>
            <a:rPr lang="en-US"/>
            <a:t>Replaced empty values in Name with unknown</a:t>
          </a:r>
        </a:p>
      </dgm:t>
    </dgm:pt>
    <dgm:pt modelId="{63E3D3C8-12AB-4E69-84A8-C21E17E867E9}" type="parTrans" cxnId="{D546DD0B-B9EF-4B69-943C-B12369299A4E}">
      <dgm:prSet/>
      <dgm:spPr/>
      <dgm:t>
        <a:bodyPr/>
        <a:lstStyle/>
        <a:p>
          <a:endParaRPr lang="en-US"/>
        </a:p>
      </dgm:t>
    </dgm:pt>
    <dgm:pt modelId="{8F77B88D-5606-4BDD-8F51-1F118600C1A3}" type="sibTrans" cxnId="{D546DD0B-B9EF-4B69-943C-B12369299A4E}">
      <dgm:prSet/>
      <dgm:spPr/>
      <dgm:t>
        <a:bodyPr/>
        <a:lstStyle/>
        <a:p>
          <a:endParaRPr lang="en-US"/>
        </a:p>
      </dgm:t>
    </dgm:pt>
    <dgm:pt modelId="{201EAD38-2B6A-4F61-9DA6-7D3B917E0433}">
      <dgm:prSet/>
      <dgm:spPr/>
      <dgm:t>
        <a:bodyPr/>
        <a:lstStyle/>
        <a:p>
          <a:r>
            <a:rPr lang="en-US" dirty="0"/>
            <a:t>Host identity we replaced empty values with unconfirmed </a:t>
          </a:r>
        </a:p>
      </dgm:t>
    </dgm:pt>
    <dgm:pt modelId="{1BF7054B-8B26-456C-86CB-43751C135B4F}" type="parTrans" cxnId="{CBB38619-46D9-4410-92F9-5B263B73D621}">
      <dgm:prSet/>
      <dgm:spPr/>
      <dgm:t>
        <a:bodyPr/>
        <a:lstStyle/>
        <a:p>
          <a:endParaRPr lang="en-US"/>
        </a:p>
      </dgm:t>
    </dgm:pt>
    <dgm:pt modelId="{0BACF6FF-B92A-4871-B995-8D0EBBBE27F3}" type="sibTrans" cxnId="{CBB38619-46D9-4410-92F9-5B263B73D621}">
      <dgm:prSet/>
      <dgm:spPr/>
      <dgm:t>
        <a:bodyPr/>
        <a:lstStyle/>
        <a:p>
          <a:endParaRPr lang="en-US"/>
        </a:p>
      </dgm:t>
    </dgm:pt>
    <dgm:pt modelId="{C30BB6FC-D87B-4B76-B2B2-72A844FBA93A}">
      <dgm:prSet/>
      <dgm:spPr/>
      <dgm:t>
        <a:bodyPr/>
        <a:lstStyle/>
        <a:p>
          <a:r>
            <a:rPr lang="en-US"/>
            <a:t>Replaced empty values in Host Name with unknown</a:t>
          </a:r>
        </a:p>
      </dgm:t>
    </dgm:pt>
    <dgm:pt modelId="{AA77FE1B-C87F-4904-9F62-5D75B576B101}" type="parTrans" cxnId="{E5105E82-43CD-433C-A2BE-A0E74F363835}">
      <dgm:prSet/>
      <dgm:spPr/>
      <dgm:t>
        <a:bodyPr/>
        <a:lstStyle/>
        <a:p>
          <a:endParaRPr lang="en-US"/>
        </a:p>
      </dgm:t>
    </dgm:pt>
    <dgm:pt modelId="{1930DC1A-DA55-4F6E-9F9F-DA94DBD5F9C2}" type="sibTrans" cxnId="{E5105E82-43CD-433C-A2BE-A0E74F363835}">
      <dgm:prSet/>
      <dgm:spPr/>
      <dgm:t>
        <a:bodyPr/>
        <a:lstStyle/>
        <a:p>
          <a:endParaRPr lang="en-US"/>
        </a:p>
      </dgm:t>
    </dgm:pt>
    <dgm:pt modelId="{5913F527-B15E-4A48-9AE5-8DD577AA62C2}">
      <dgm:prSet/>
      <dgm:spPr/>
      <dgm:t>
        <a:bodyPr/>
        <a:lstStyle/>
        <a:p>
          <a:r>
            <a:rPr lang="en-US"/>
            <a:t>Dropped missing values from neighberhood and neighberhood group</a:t>
          </a:r>
        </a:p>
      </dgm:t>
    </dgm:pt>
    <dgm:pt modelId="{D288A8B1-5CA3-4DCF-BD24-F63C8C946FF3}" type="parTrans" cxnId="{4B558C2C-8B8C-4B82-A192-25B5D04A928A}">
      <dgm:prSet/>
      <dgm:spPr/>
      <dgm:t>
        <a:bodyPr/>
        <a:lstStyle/>
        <a:p>
          <a:endParaRPr lang="en-US"/>
        </a:p>
      </dgm:t>
    </dgm:pt>
    <dgm:pt modelId="{BA86C364-D467-4771-8302-83EA3D0EA3CB}" type="sibTrans" cxnId="{4B558C2C-8B8C-4B82-A192-25B5D04A928A}">
      <dgm:prSet/>
      <dgm:spPr/>
      <dgm:t>
        <a:bodyPr/>
        <a:lstStyle/>
        <a:p>
          <a:endParaRPr lang="en-US"/>
        </a:p>
      </dgm:t>
    </dgm:pt>
    <dgm:pt modelId="{33382EDC-4242-444C-BF64-6F08B1DC2F0D}">
      <dgm:prSet/>
      <dgm:spPr/>
      <dgm:t>
        <a:bodyPr/>
        <a:lstStyle/>
        <a:p>
          <a:r>
            <a:rPr lang="en-US"/>
            <a:t>We dropped country and country code</a:t>
          </a:r>
        </a:p>
      </dgm:t>
    </dgm:pt>
    <dgm:pt modelId="{8AF824D8-734E-4BAF-9353-1075467CD40B}" type="parTrans" cxnId="{B2CA1D44-C417-44FF-8211-4A0C072E7EA9}">
      <dgm:prSet/>
      <dgm:spPr/>
      <dgm:t>
        <a:bodyPr/>
        <a:lstStyle/>
        <a:p>
          <a:endParaRPr lang="en-US"/>
        </a:p>
      </dgm:t>
    </dgm:pt>
    <dgm:pt modelId="{57581CFE-17CE-4C04-A3C0-89261B46298D}" type="sibTrans" cxnId="{B2CA1D44-C417-44FF-8211-4A0C072E7EA9}">
      <dgm:prSet/>
      <dgm:spPr/>
      <dgm:t>
        <a:bodyPr/>
        <a:lstStyle/>
        <a:p>
          <a:endParaRPr lang="en-US"/>
        </a:p>
      </dgm:t>
    </dgm:pt>
    <dgm:pt modelId="{6B123771-2A46-431B-BE41-15880DC0BC7E}">
      <dgm:prSet/>
      <dgm:spPr/>
      <dgm:t>
        <a:bodyPr/>
        <a:lstStyle/>
        <a:p>
          <a:r>
            <a:rPr lang="en-US"/>
            <a:t>We replaced missing values with false in instant bookable</a:t>
          </a:r>
        </a:p>
      </dgm:t>
    </dgm:pt>
    <dgm:pt modelId="{342918FF-4FC6-4F6F-AE3B-2E05B32F08CC}" type="parTrans" cxnId="{489AB7EB-28AF-4FDD-A635-4DA5256B836A}">
      <dgm:prSet/>
      <dgm:spPr/>
      <dgm:t>
        <a:bodyPr/>
        <a:lstStyle/>
        <a:p>
          <a:endParaRPr lang="en-US"/>
        </a:p>
      </dgm:t>
    </dgm:pt>
    <dgm:pt modelId="{BEB92E29-6D3C-4644-A905-13C1543929B7}" type="sibTrans" cxnId="{489AB7EB-28AF-4FDD-A635-4DA5256B836A}">
      <dgm:prSet/>
      <dgm:spPr/>
      <dgm:t>
        <a:bodyPr/>
        <a:lstStyle/>
        <a:p>
          <a:endParaRPr lang="en-US"/>
        </a:p>
      </dgm:t>
    </dgm:pt>
    <dgm:pt modelId="{D6044CD9-F160-451F-B33B-7EE13C68217F}">
      <dgm:prSet/>
      <dgm:spPr/>
      <dgm:t>
        <a:bodyPr/>
        <a:lstStyle/>
        <a:p>
          <a:r>
            <a:rPr lang="en-US"/>
            <a:t>Replaced missing values in cancellation policy with unspecified</a:t>
          </a:r>
        </a:p>
      </dgm:t>
    </dgm:pt>
    <dgm:pt modelId="{3DB21BC5-7C0F-4932-B7A5-9DFE28F00C96}" type="parTrans" cxnId="{D60D5011-A08B-42B6-AF8F-CD3A27F857A2}">
      <dgm:prSet/>
      <dgm:spPr/>
      <dgm:t>
        <a:bodyPr/>
        <a:lstStyle/>
        <a:p>
          <a:endParaRPr lang="en-US"/>
        </a:p>
      </dgm:t>
    </dgm:pt>
    <dgm:pt modelId="{E9F277C8-7937-4C7A-9B7D-656E9B1FCD11}" type="sibTrans" cxnId="{D60D5011-A08B-42B6-AF8F-CD3A27F857A2}">
      <dgm:prSet/>
      <dgm:spPr/>
      <dgm:t>
        <a:bodyPr/>
        <a:lstStyle/>
        <a:p>
          <a:endParaRPr lang="en-US"/>
        </a:p>
      </dgm:t>
    </dgm:pt>
    <dgm:pt modelId="{815DE173-0428-48E0-8E5A-F3BD38BA0B31}">
      <dgm:prSet/>
      <dgm:spPr/>
      <dgm:t>
        <a:bodyPr/>
        <a:lstStyle/>
        <a:p>
          <a:r>
            <a:rPr lang="en-US"/>
            <a:t>We dropped missing values from construction year</a:t>
          </a:r>
        </a:p>
      </dgm:t>
    </dgm:pt>
    <dgm:pt modelId="{B1806FFB-9E20-47ED-8DE0-8851C0D2E7AB}" type="parTrans" cxnId="{08A3FF26-207C-4BE4-9CF8-08C2DFA20CFE}">
      <dgm:prSet/>
      <dgm:spPr/>
      <dgm:t>
        <a:bodyPr/>
        <a:lstStyle/>
        <a:p>
          <a:endParaRPr lang="en-US"/>
        </a:p>
      </dgm:t>
    </dgm:pt>
    <dgm:pt modelId="{C0DE6269-1464-48F0-A81F-9D7CEE58C312}" type="sibTrans" cxnId="{08A3FF26-207C-4BE4-9CF8-08C2DFA20CFE}">
      <dgm:prSet/>
      <dgm:spPr/>
      <dgm:t>
        <a:bodyPr/>
        <a:lstStyle/>
        <a:p>
          <a:endParaRPr lang="en-US"/>
        </a:p>
      </dgm:t>
    </dgm:pt>
    <dgm:pt modelId="{FB4E85FB-DCB7-4C5E-9BB0-893B9FDF7D08}">
      <dgm:prSet/>
      <dgm:spPr/>
      <dgm:t>
        <a:bodyPr/>
        <a:lstStyle/>
        <a:p>
          <a:r>
            <a:rPr lang="en-US"/>
            <a:t>We dropped price column and replaced it with price_per_night</a:t>
          </a:r>
        </a:p>
      </dgm:t>
    </dgm:pt>
    <dgm:pt modelId="{E95DA676-06FA-4B05-A724-B1FC4AA0D17F}" type="parTrans" cxnId="{0443F5B4-59CC-4467-AC1C-67E5C926D1AA}">
      <dgm:prSet/>
      <dgm:spPr/>
      <dgm:t>
        <a:bodyPr/>
        <a:lstStyle/>
        <a:p>
          <a:endParaRPr lang="en-US"/>
        </a:p>
      </dgm:t>
    </dgm:pt>
    <dgm:pt modelId="{5291D242-9AC9-4BC5-86B9-EAEFA614B916}" type="sibTrans" cxnId="{0443F5B4-59CC-4467-AC1C-67E5C926D1AA}">
      <dgm:prSet/>
      <dgm:spPr/>
      <dgm:t>
        <a:bodyPr/>
        <a:lstStyle/>
        <a:p>
          <a:endParaRPr lang="en-US"/>
        </a:p>
      </dgm:t>
    </dgm:pt>
    <dgm:pt modelId="{CF0BA981-C98D-45E8-9F01-D6230CE310B6}">
      <dgm:prSet/>
      <dgm:spPr/>
      <dgm:t>
        <a:bodyPr/>
        <a:lstStyle/>
        <a:p>
          <a:r>
            <a:rPr lang="en-US"/>
            <a:t>Service fee we dropped the missing values</a:t>
          </a:r>
        </a:p>
      </dgm:t>
    </dgm:pt>
    <dgm:pt modelId="{729B4F9F-BDCF-4915-B8F5-5D7E1FCB2D0F}" type="parTrans" cxnId="{6558AD96-2655-4B29-AE60-9E01CE0B288C}">
      <dgm:prSet/>
      <dgm:spPr/>
      <dgm:t>
        <a:bodyPr/>
        <a:lstStyle/>
        <a:p>
          <a:endParaRPr lang="en-US"/>
        </a:p>
      </dgm:t>
    </dgm:pt>
    <dgm:pt modelId="{A6E5240D-F758-4993-8A2C-7C8859E083B5}" type="sibTrans" cxnId="{6558AD96-2655-4B29-AE60-9E01CE0B288C}">
      <dgm:prSet/>
      <dgm:spPr/>
      <dgm:t>
        <a:bodyPr/>
        <a:lstStyle/>
        <a:p>
          <a:endParaRPr lang="en-US"/>
        </a:p>
      </dgm:t>
    </dgm:pt>
    <dgm:pt modelId="{1CB5EBAB-A345-4538-BF97-D9014ECB298B}">
      <dgm:prSet/>
      <dgm:spPr/>
      <dgm:t>
        <a:bodyPr/>
        <a:lstStyle/>
        <a:p>
          <a:r>
            <a:rPr lang="en-US"/>
            <a:t>Missing values in minimum nights we replaced by unspecified </a:t>
          </a:r>
        </a:p>
      </dgm:t>
    </dgm:pt>
    <dgm:pt modelId="{EFDF0510-4875-4ABA-9A7C-50ED9F780A54}" type="parTrans" cxnId="{F5476DE3-9A27-40C0-BF48-42D8714D06EA}">
      <dgm:prSet/>
      <dgm:spPr/>
      <dgm:t>
        <a:bodyPr/>
        <a:lstStyle/>
        <a:p>
          <a:endParaRPr lang="en-US"/>
        </a:p>
      </dgm:t>
    </dgm:pt>
    <dgm:pt modelId="{36A85513-C482-4FDB-8F39-3077B1A84DDA}" type="sibTrans" cxnId="{F5476DE3-9A27-40C0-BF48-42D8714D06EA}">
      <dgm:prSet/>
      <dgm:spPr/>
      <dgm:t>
        <a:bodyPr/>
        <a:lstStyle/>
        <a:p>
          <a:endParaRPr lang="en-US"/>
        </a:p>
      </dgm:t>
    </dgm:pt>
    <dgm:pt modelId="{78C1D8CD-5F24-4E8E-B8B8-E1EBBDB4BCFF}">
      <dgm:prSet/>
      <dgm:spPr/>
      <dgm:t>
        <a:bodyPr/>
        <a:lstStyle/>
        <a:p>
          <a:r>
            <a:rPr lang="en-US"/>
            <a:t>We dropped license column</a:t>
          </a:r>
        </a:p>
      </dgm:t>
    </dgm:pt>
    <dgm:pt modelId="{0488A975-5D86-4399-9212-8BC07408E620}" type="parTrans" cxnId="{1E1E62A5-A36A-4BB3-A319-F33E4EE53B11}">
      <dgm:prSet/>
      <dgm:spPr/>
      <dgm:t>
        <a:bodyPr/>
        <a:lstStyle/>
        <a:p>
          <a:endParaRPr lang="en-US"/>
        </a:p>
      </dgm:t>
    </dgm:pt>
    <dgm:pt modelId="{1D689296-F48D-4CF2-B785-5DC17FE7EFE1}" type="sibTrans" cxnId="{1E1E62A5-A36A-4BB3-A319-F33E4EE53B11}">
      <dgm:prSet/>
      <dgm:spPr/>
      <dgm:t>
        <a:bodyPr/>
        <a:lstStyle/>
        <a:p>
          <a:endParaRPr lang="en-US"/>
        </a:p>
      </dgm:t>
    </dgm:pt>
    <dgm:pt modelId="{18AC0CD0-07BB-454E-9F75-BCE879E07589}" type="pres">
      <dgm:prSet presAssocID="{0A41E671-4344-4075-896C-188C327D30FC}" presName="diagram" presStyleCnt="0">
        <dgm:presLayoutVars>
          <dgm:dir/>
          <dgm:resizeHandles val="exact"/>
        </dgm:presLayoutVars>
      </dgm:prSet>
      <dgm:spPr/>
    </dgm:pt>
    <dgm:pt modelId="{266EC3E9-11D9-4148-B9AF-DBCD633B2799}" type="pres">
      <dgm:prSet presAssocID="{8D8FF161-1785-408D-B3D9-917BE36F06BE}" presName="node" presStyleLbl="node1" presStyleIdx="0" presStyleCnt="12">
        <dgm:presLayoutVars>
          <dgm:bulletEnabled val="1"/>
        </dgm:presLayoutVars>
      </dgm:prSet>
      <dgm:spPr/>
    </dgm:pt>
    <dgm:pt modelId="{DB3CC5C9-BCC2-5840-B91B-28A3D0A8CF78}" type="pres">
      <dgm:prSet presAssocID="{8F77B88D-5606-4BDD-8F51-1F118600C1A3}" presName="sibTrans" presStyleCnt="0"/>
      <dgm:spPr/>
    </dgm:pt>
    <dgm:pt modelId="{4C6EB096-F8BA-C749-939A-242C83386B0F}" type="pres">
      <dgm:prSet presAssocID="{201EAD38-2B6A-4F61-9DA6-7D3B917E0433}" presName="node" presStyleLbl="node1" presStyleIdx="1" presStyleCnt="12">
        <dgm:presLayoutVars>
          <dgm:bulletEnabled val="1"/>
        </dgm:presLayoutVars>
      </dgm:prSet>
      <dgm:spPr/>
    </dgm:pt>
    <dgm:pt modelId="{F58A1469-0B5D-0840-81D5-66DB04BD2724}" type="pres">
      <dgm:prSet presAssocID="{0BACF6FF-B92A-4871-B995-8D0EBBBE27F3}" presName="sibTrans" presStyleCnt="0"/>
      <dgm:spPr/>
    </dgm:pt>
    <dgm:pt modelId="{C6381EC0-0D83-5D49-806A-A8096297EBC8}" type="pres">
      <dgm:prSet presAssocID="{C30BB6FC-D87B-4B76-B2B2-72A844FBA93A}" presName="node" presStyleLbl="node1" presStyleIdx="2" presStyleCnt="12">
        <dgm:presLayoutVars>
          <dgm:bulletEnabled val="1"/>
        </dgm:presLayoutVars>
      </dgm:prSet>
      <dgm:spPr/>
    </dgm:pt>
    <dgm:pt modelId="{65B8C65E-FABC-154B-BD83-D8A1A24BD4B7}" type="pres">
      <dgm:prSet presAssocID="{1930DC1A-DA55-4F6E-9F9F-DA94DBD5F9C2}" presName="sibTrans" presStyleCnt="0"/>
      <dgm:spPr/>
    </dgm:pt>
    <dgm:pt modelId="{70B6C79F-D6EF-3C48-98C4-22DCCB4A5665}" type="pres">
      <dgm:prSet presAssocID="{5913F527-B15E-4A48-9AE5-8DD577AA62C2}" presName="node" presStyleLbl="node1" presStyleIdx="3" presStyleCnt="12">
        <dgm:presLayoutVars>
          <dgm:bulletEnabled val="1"/>
        </dgm:presLayoutVars>
      </dgm:prSet>
      <dgm:spPr/>
    </dgm:pt>
    <dgm:pt modelId="{60522291-E057-2F46-BF07-87CF03441269}" type="pres">
      <dgm:prSet presAssocID="{BA86C364-D467-4771-8302-83EA3D0EA3CB}" presName="sibTrans" presStyleCnt="0"/>
      <dgm:spPr/>
    </dgm:pt>
    <dgm:pt modelId="{ABA6CFD3-0EA6-6449-9D27-5A7EC971F56A}" type="pres">
      <dgm:prSet presAssocID="{33382EDC-4242-444C-BF64-6F08B1DC2F0D}" presName="node" presStyleLbl="node1" presStyleIdx="4" presStyleCnt="12">
        <dgm:presLayoutVars>
          <dgm:bulletEnabled val="1"/>
        </dgm:presLayoutVars>
      </dgm:prSet>
      <dgm:spPr/>
    </dgm:pt>
    <dgm:pt modelId="{E64A30CA-2EBE-634E-946B-EE1D25973A37}" type="pres">
      <dgm:prSet presAssocID="{57581CFE-17CE-4C04-A3C0-89261B46298D}" presName="sibTrans" presStyleCnt="0"/>
      <dgm:spPr/>
    </dgm:pt>
    <dgm:pt modelId="{386D7250-B2B1-454D-B7F3-D3B2EC6DE1CA}" type="pres">
      <dgm:prSet presAssocID="{6B123771-2A46-431B-BE41-15880DC0BC7E}" presName="node" presStyleLbl="node1" presStyleIdx="5" presStyleCnt="12">
        <dgm:presLayoutVars>
          <dgm:bulletEnabled val="1"/>
        </dgm:presLayoutVars>
      </dgm:prSet>
      <dgm:spPr/>
    </dgm:pt>
    <dgm:pt modelId="{53DF441A-29D1-FC4E-B91D-707D4F1C04C2}" type="pres">
      <dgm:prSet presAssocID="{BEB92E29-6D3C-4644-A905-13C1543929B7}" presName="sibTrans" presStyleCnt="0"/>
      <dgm:spPr/>
    </dgm:pt>
    <dgm:pt modelId="{3849931B-402F-FA48-BA9C-1A70C6A410B4}" type="pres">
      <dgm:prSet presAssocID="{D6044CD9-F160-451F-B33B-7EE13C68217F}" presName="node" presStyleLbl="node1" presStyleIdx="6" presStyleCnt="12">
        <dgm:presLayoutVars>
          <dgm:bulletEnabled val="1"/>
        </dgm:presLayoutVars>
      </dgm:prSet>
      <dgm:spPr/>
    </dgm:pt>
    <dgm:pt modelId="{E9F198A1-783F-EA42-BACA-86729E042AAB}" type="pres">
      <dgm:prSet presAssocID="{E9F277C8-7937-4C7A-9B7D-656E9B1FCD11}" presName="sibTrans" presStyleCnt="0"/>
      <dgm:spPr/>
    </dgm:pt>
    <dgm:pt modelId="{6AB20A9F-831D-7544-A361-F85861E66DA3}" type="pres">
      <dgm:prSet presAssocID="{815DE173-0428-48E0-8E5A-F3BD38BA0B31}" presName="node" presStyleLbl="node1" presStyleIdx="7" presStyleCnt="12">
        <dgm:presLayoutVars>
          <dgm:bulletEnabled val="1"/>
        </dgm:presLayoutVars>
      </dgm:prSet>
      <dgm:spPr/>
    </dgm:pt>
    <dgm:pt modelId="{E3BBABDE-22EE-D847-B146-95FCAD90C1B3}" type="pres">
      <dgm:prSet presAssocID="{C0DE6269-1464-48F0-A81F-9D7CEE58C312}" presName="sibTrans" presStyleCnt="0"/>
      <dgm:spPr/>
    </dgm:pt>
    <dgm:pt modelId="{1D07508D-D029-EA40-B16B-973810E3560F}" type="pres">
      <dgm:prSet presAssocID="{FB4E85FB-DCB7-4C5E-9BB0-893B9FDF7D08}" presName="node" presStyleLbl="node1" presStyleIdx="8" presStyleCnt="12">
        <dgm:presLayoutVars>
          <dgm:bulletEnabled val="1"/>
        </dgm:presLayoutVars>
      </dgm:prSet>
      <dgm:spPr/>
    </dgm:pt>
    <dgm:pt modelId="{FB77E4B2-3253-6146-B60A-22A18C3B33B0}" type="pres">
      <dgm:prSet presAssocID="{5291D242-9AC9-4BC5-86B9-EAEFA614B916}" presName="sibTrans" presStyleCnt="0"/>
      <dgm:spPr/>
    </dgm:pt>
    <dgm:pt modelId="{AC9EF986-A909-0F4F-83D0-E04110DFAF48}" type="pres">
      <dgm:prSet presAssocID="{CF0BA981-C98D-45E8-9F01-D6230CE310B6}" presName="node" presStyleLbl="node1" presStyleIdx="9" presStyleCnt="12">
        <dgm:presLayoutVars>
          <dgm:bulletEnabled val="1"/>
        </dgm:presLayoutVars>
      </dgm:prSet>
      <dgm:spPr/>
    </dgm:pt>
    <dgm:pt modelId="{FA491111-3B69-A140-9804-C26C0A02AAFC}" type="pres">
      <dgm:prSet presAssocID="{A6E5240D-F758-4993-8A2C-7C8859E083B5}" presName="sibTrans" presStyleCnt="0"/>
      <dgm:spPr/>
    </dgm:pt>
    <dgm:pt modelId="{0440754A-4DAD-D844-8C13-FADA8341CCBC}" type="pres">
      <dgm:prSet presAssocID="{1CB5EBAB-A345-4538-BF97-D9014ECB298B}" presName="node" presStyleLbl="node1" presStyleIdx="10" presStyleCnt="12">
        <dgm:presLayoutVars>
          <dgm:bulletEnabled val="1"/>
        </dgm:presLayoutVars>
      </dgm:prSet>
      <dgm:spPr/>
    </dgm:pt>
    <dgm:pt modelId="{11AD4B11-DDE9-DB46-BD97-25CE6388524C}" type="pres">
      <dgm:prSet presAssocID="{36A85513-C482-4FDB-8F39-3077B1A84DDA}" presName="sibTrans" presStyleCnt="0"/>
      <dgm:spPr/>
    </dgm:pt>
    <dgm:pt modelId="{0F5C915D-2E46-8543-AC6A-D3BAA284A066}" type="pres">
      <dgm:prSet presAssocID="{78C1D8CD-5F24-4E8E-B8B8-E1EBBDB4BCFF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ADDF702-293D-D343-B2B0-36B731FCA93C}" type="presOf" srcId="{0A41E671-4344-4075-896C-188C327D30FC}" destId="{18AC0CD0-07BB-454E-9F75-BCE879E07589}" srcOrd="0" destOrd="0" presId="urn:microsoft.com/office/officeart/2005/8/layout/default"/>
    <dgm:cxn modelId="{55AC7003-A473-954B-8202-E9523059F275}" type="presOf" srcId="{FB4E85FB-DCB7-4C5E-9BB0-893B9FDF7D08}" destId="{1D07508D-D029-EA40-B16B-973810E3560F}" srcOrd="0" destOrd="0" presId="urn:microsoft.com/office/officeart/2005/8/layout/default"/>
    <dgm:cxn modelId="{D546DD0B-B9EF-4B69-943C-B12369299A4E}" srcId="{0A41E671-4344-4075-896C-188C327D30FC}" destId="{8D8FF161-1785-408D-B3D9-917BE36F06BE}" srcOrd="0" destOrd="0" parTransId="{63E3D3C8-12AB-4E69-84A8-C21E17E867E9}" sibTransId="{8F77B88D-5606-4BDD-8F51-1F118600C1A3}"/>
    <dgm:cxn modelId="{A8A79A0E-A748-B046-8843-ECC9ABD0FA65}" type="presOf" srcId="{D6044CD9-F160-451F-B33B-7EE13C68217F}" destId="{3849931B-402F-FA48-BA9C-1A70C6A410B4}" srcOrd="0" destOrd="0" presId="urn:microsoft.com/office/officeart/2005/8/layout/default"/>
    <dgm:cxn modelId="{D60D5011-A08B-42B6-AF8F-CD3A27F857A2}" srcId="{0A41E671-4344-4075-896C-188C327D30FC}" destId="{D6044CD9-F160-451F-B33B-7EE13C68217F}" srcOrd="6" destOrd="0" parTransId="{3DB21BC5-7C0F-4932-B7A5-9DFE28F00C96}" sibTransId="{E9F277C8-7937-4C7A-9B7D-656E9B1FCD11}"/>
    <dgm:cxn modelId="{CBB38619-46D9-4410-92F9-5B263B73D621}" srcId="{0A41E671-4344-4075-896C-188C327D30FC}" destId="{201EAD38-2B6A-4F61-9DA6-7D3B917E0433}" srcOrd="1" destOrd="0" parTransId="{1BF7054B-8B26-456C-86CB-43751C135B4F}" sibTransId="{0BACF6FF-B92A-4871-B995-8D0EBBBE27F3}"/>
    <dgm:cxn modelId="{08A3FF26-207C-4BE4-9CF8-08C2DFA20CFE}" srcId="{0A41E671-4344-4075-896C-188C327D30FC}" destId="{815DE173-0428-48E0-8E5A-F3BD38BA0B31}" srcOrd="7" destOrd="0" parTransId="{B1806FFB-9E20-47ED-8DE0-8851C0D2E7AB}" sibTransId="{C0DE6269-1464-48F0-A81F-9D7CEE58C312}"/>
    <dgm:cxn modelId="{BB92E928-44E0-554A-9FD7-C0B8EF23E70B}" type="presOf" srcId="{CF0BA981-C98D-45E8-9F01-D6230CE310B6}" destId="{AC9EF986-A909-0F4F-83D0-E04110DFAF48}" srcOrd="0" destOrd="0" presId="urn:microsoft.com/office/officeart/2005/8/layout/default"/>
    <dgm:cxn modelId="{4B558C2C-8B8C-4B82-A192-25B5D04A928A}" srcId="{0A41E671-4344-4075-896C-188C327D30FC}" destId="{5913F527-B15E-4A48-9AE5-8DD577AA62C2}" srcOrd="3" destOrd="0" parTransId="{D288A8B1-5CA3-4DCF-BD24-F63C8C946FF3}" sibTransId="{BA86C364-D467-4771-8302-83EA3D0EA3CB}"/>
    <dgm:cxn modelId="{26E9713E-F404-1642-B148-019C465A1541}" type="presOf" srcId="{1CB5EBAB-A345-4538-BF97-D9014ECB298B}" destId="{0440754A-4DAD-D844-8C13-FADA8341CCBC}" srcOrd="0" destOrd="0" presId="urn:microsoft.com/office/officeart/2005/8/layout/default"/>
    <dgm:cxn modelId="{B2CA1D44-C417-44FF-8211-4A0C072E7EA9}" srcId="{0A41E671-4344-4075-896C-188C327D30FC}" destId="{33382EDC-4242-444C-BF64-6F08B1DC2F0D}" srcOrd="4" destOrd="0" parTransId="{8AF824D8-734E-4BAF-9353-1075467CD40B}" sibTransId="{57581CFE-17CE-4C04-A3C0-89261B46298D}"/>
    <dgm:cxn modelId="{78DC8760-6D4C-494C-98A2-BF9807ECC894}" type="presOf" srcId="{6B123771-2A46-431B-BE41-15880DC0BC7E}" destId="{386D7250-B2B1-454D-B7F3-D3B2EC6DE1CA}" srcOrd="0" destOrd="0" presId="urn:microsoft.com/office/officeart/2005/8/layout/default"/>
    <dgm:cxn modelId="{A87C6E69-2AD4-204D-B35C-55E9C00C7690}" type="presOf" srcId="{78C1D8CD-5F24-4E8E-B8B8-E1EBBDB4BCFF}" destId="{0F5C915D-2E46-8543-AC6A-D3BAA284A066}" srcOrd="0" destOrd="0" presId="urn:microsoft.com/office/officeart/2005/8/layout/default"/>
    <dgm:cxn modelId="{AEDEB069-E804-BA44-8971-FEBC0023CB46}" type="presOf" srcId="{815DE173-0428-48E0-8E5A-F3BD38BA0B31}" destId="{6AB20A9F-831D-7544-A361-F85861E66DA3}" srcOrd="0" destOrd="0" presId="urn:microsoft.com/office/officeart/2005/8/layout/default"/>
    <dgm:cxn modelId="{E5105E82-43CD-433C-A2BE-A0E74F363835}" srcId="{0A41E671-4344-4075-896C-188C327D30FC}" destId="{C30BB6FC-D87B-4B76-B2B2-72A844FBA93A}" srcOrd="2" destOrd="0" parTransId="{AA77FE1B-C87F-4904-9F62-5D75B576B101}" sibTransId="{1930DC1A-DA55-4F6E-9F9F-DA94DBD5F9C2}"/>
    <dgm:cxn modelId="{6558AD96-2655-4B29-AE60-9E01CE0B288C}" srcId="{0A41E671-4344-4075-896C-188C327D30FC}" destId="{CF0BA981-C98D-45E8-9F01-D6230CE310B6}" srcOrd="9" destOrd="0" parTransId="{729B4F9F-BDCF-4915-B8F5-5D7E1FCB2D0F}" sibTransId="{A6E5240D-F758-4993-8A2C-7C8859E083B5}"/>
    <dgm:cxn modelId="{1E1E62A5-A36A-4BB3-A319-F33E4EE53B11}" srcId="{0A41E671-4344-4075-896C-188C327D30FC}" destId="{78C1D8CD-5F24-4E8E-B8B8-E1EBBDB4BCFF}" srcOrd="11" destOrd="0" parTransId="{0488A975-5D86-4399-9212-8BC07408E620}" sibTransId="{1D689296-F48D-4CF2-B785-5DC17FE7EFE1}"/>
    <dgm:cxn modelId="{E6741DAA-5A6E-B04C-A9A2-CA62568D826C}" type="presOf" srcId="{5913F527-B15E-4A48-9AE5-8DD577AA62C2}" destId="{70B6C79F-D6EF-3C48-98C4-22DCCB4A5665}" srcOrd="0" destOrd="0" presId="urn:microsoft.com/office/officeart/2005/8/layout/default"/>
    <dgm:cxn modelId="{0443F5B4-59CC-4467-AC1C-67E5C926D1AA}" srcId="{0A41E671-4344-4075-896C-188C327D30FC}" destId="{FB4E85FB-DCB7-4C5E-9BB0-893B9FDF7D08}" srcOrd="8" destOrd="0" parTransId="{E95DA676-06FA-4B05-A724-B1FC4AA0D17F}" sibTransId="{5291D242-9AC9-4BC5-86B9-EAEFA614B916}"/>
    <dgm:cxn modelId="{58AB5FBD-7F94-3842-A19B-FCC25C5508E7}" type="presOf" srcId="{8D8FF161-1785-408D-B3D9-917BE36F06BE}" destId="{266EC3E9-11D9-4148-B9AF-DBCD633B2799}" srcOrd="0" destOrd="0" presId="urn:microsoft.com/office/officeart/2005/8/layout/default"/>
    <dgm:cxn modelId="{C5987EC3-9BAA-7245-BB1B-584CEFD845B4}" type="presOf" srcId="{201EAD38-2B6A-4F61-9DA6-7D3B917E0433}" destId="{4C6EB096-F8BA-C749-939A-242C83386B0F}" srcOrd="0" destOrd="0" presId="urn:microsoft.com/office/officeart/2005/8/layout/default"/>
    <dgm:cxn modelId="{551860DD-BD52-824B-B340-3456780E8C13}" type="presOf" srcId="{33382EDC-4242-444C-BF64-6F08B1DC2F0D}" destId="{ABA6CFD3-0EA6-6449-9D27-5A7EC971F56A}" srcOrd="0" destOrd="0" presId="urn:microsoft.com/office/officeart/2005/8/layout/default"/>
    <dgm:cxn modelId="{F5476DE3-9A27-40C0-BF48-42D8714D06EA}" srcId="{0A41E671-4344-4075-896C-188C327D30FC}" destId="{1CB5EBAB-A345-4538-BF97-D9014ECB298B}" srcOrd="10" destOrd="0" parTransId="{EFDF0510-4875-4ABA-9A7C-50ED9F780A54}" sibTransId="{36A85513-C482-4FDB-8F39-3077B1A84DDA}"/>
    <dgm:cxn modelId="{CA7515E8-A166-6844-A80F-458C651EF218}" type="presOf" srcId="{C30BB6FC-D87B-4B76-B2B2-72A844FBA93A}" destId="{C6381EC0-0D83-5D49-806A-A8096297EBC8}" srcOrd="0" destOrd="0" presId="urn:microsoft.com/office/officeart/2005/8/layout/default"/>
    <dgm:cxn modelId="{489AB7EB-28AF-4FDD-A635-4DA5256B836A}" srcId="{0A41E671-4344-4075-896C-188C327D30FC}" destId="{6B123771-2A46-431B-BE41-15880DC0BC7E}" srcOrd="5" destOrd="0" parTransId="{342918FF-4FC6-4F6F-AE3B-2E05B32F08CC}" sibTransId="{BEB92E29-6D3C-4644-A905-13C1543929B7}"/>
    <dgm:cxn modelId="{853CC987-B88B-BB45-A45C-069200EA0EF6}" type="presParOf" srcId="{18AC0CD0-07BB-454E-9F75-BCE879E07589}" destId="{266EC3E9-11D9-4148-B9AF-DBCD633B2799}" srcOrd="0" destOrd="0" presId="urn:microsoft.com/office/officeart/2005/8/layout/default"/>
    <dgm:cxn modelId="{363FA47A-D82A-7E4B-8A22-6F2D732BFCC2}" type="presParOf" srcId="{18AC0CD0-07BB-454E-9F75-BCE879E07589}" destId="{DB3CC5C9-BCC2-5840-B91B-28A3D0A8CF78}" srcOrd="1" destOrd="0" presId="urn:microsoft.com/office/officeart/2005/8/layout/default"/>
    <dgm:cxn modelId="{EA7816C2-133E-7248-9651-4F51DC2A642C}" type="presParOf" srcId="{18AC0CD0-07BB-454E-9F75-BCE879E07589}" destId="{4C6EB096-F8BA-C749-939A-242C83386B0F}" srcOrd="2" destOrd="0" presId="urn:microsoft.com/office/officeart/2005/8/layout/default"/>
    <dgm:cxn modelId="{6275D8E0-4E53-3A43-B78C-F8B294AEC43E}" type="presParOf" srcId="{18AC0CD0-07BB-454E-9F75-BCE879E07589}" destId="{F58A1469-0B5D-0840-81D5-66DB04BD2724}" srcOrd="3" destOrd="0" presId="urn:microsoft.com/office/officeart/2005/8/layout/default"/>
    <dgm:cxn modelId="{9FDEDED4-5C2B-DF45-9DF1-56A142E6D5EB}" type="presParOf" srcId="{18AC0CD0-07BB-454E-9F75-BCE879E07589}" destId="{C6381EC0-0D83-5D49-806A-A8096297EBC8}" srcOrd="4" destOrd="0" presId="urn:microsoft.com/office/officeart/2005/8/layout/default"/>
    <dgm:cxn modelId="{65355FF9-BB55-D749-9398-B1790A86C0F0}" type="presParOf" srcId="{18AC0CD0-07BB-454E-9F75-BCE879E07589}" destId="{65B8C65E-FABC-154B-BD83-D8A1A24BD4B7}" srcOrd="5" destOrd="0" presId="urn:microsoft.com/office/officeart/2005/8/layout/default"/>
    <dgm:cxn modelId="{8997C50D-4962-1B45-AC7A-3A2C0DC3C90C}" type="presParOf" srcId="{18AC0CD0-07BB-454E-9F75-BCE879E07589}" destId="{70B6C79F-D6EF-3C48-98C4-22DCCB4A5665}" srcOrd="6" destOrd="0" presId="urn:microsoft.com/office/officeart/2005/8/layout/default"/>
    <dgm:cxn modelId="{10C7583A-387F-724D-8355-02EBCE36CE8C}" type="presParOf" srcId="{18AC0CD0-07BB-454E-9F75-BCE879E07589}" destId="{60522291-E057-2F46-BF07-87CF03441269}" srcOrd="7" destOrd="0" presId="urn:microsoft.com/office/officeart/2005/8/layout/default"/>
    <dgm:cxn modelId="{05DD8597-ACF6-A746-A449-E04C289E31F8}" type="presParOf" srcId="{18AC0CD0-07BB-454E-9F75-BCE879E07589}" destId="{ABA6CFD3-0EA6-6449-9D27-5A7EC971F56A}" srcOrd="8" destOrd="0" presId="urn:microsoft.com/office/officeart/2005/8/layout/default"/>
    <dgm:cxn modelId="{9752126F-AAB0-1B4F-9A15-92EC20C50CF3}" type="presParOf" srcId="{18AC0CD0-07BB-454E-9F75-BCE879E07589}" destId="{E64A30CA-2EBE-634E-946B-EE1D25973A37}" srcOrd="9" destOrd="0" presId="urn:microsoft.com/office/officeart/2005/8/layout/default"/>
    <dgm:cxn modelId="{9ABDF32F-00F0-094F-82FE-90803D7EC6D9}" type="presParOf" srcId="{18AC0CD0-07BB-454E-9F75-BCE879E07589}" destId="{386D7250-B2B1-454D-B7F3-D3B2EC6DE1CA}" srcOrd="10" destOrd="0" presId="urn:microsoft.com/office/officeart/2005/8/layout/default"/>
    <dgm:cxn modelId="{50BB28C0-9BC0-8F47-BB4A-4452256BCE25}" type="presParOf" srcId="{18AC0CD0-07BB-454E-9F75-BCE879E07589}" destId="{53DF441A-29D1-FC4E-B91D-707D4F1C04C2}" srcOrd="11" destOrd="0" presId="urn:microsoft.com/office/officeart/2005/8/layout/default"/>
    <dgm:cxn modelId="{99751516-C87C-AB4D-8EC8-EFAC31E84151}" type="presParOf" srcId="{18AC0CD0-07BB-454E-9F75-BCE879E07589}" destId="{3849931B-402F-FA48-BA9C-1A70C6A410B4}" srcOrd="12" destOrd="0" presId="urn:microsoft.com/office/officeart/2005/8/layout/default"/>
    <dgm:cxn modelId="{DC15C4F0-D6F1-0442-A88F-F5DE1EA45012}" type="presParOf" srcId="{18AC0CD0-07BB-454E-9F75-BCE879E07589}" destId="{E9F198A1-783F-EA42-BACA-86729E042AAB}" srcOrd="13" destOrd="0" presId="urn:microsoft.com/office/officeart/2005/8/layout/default"/>
    <dgm:cxn modelId="{DE3B6AB8-29A8-0341-9163-D9ABE34E0243}" type="presParOf" srcId="{18AC0CD0-07BB-454E-9F75-BCE879E07589}" destId="{6AB20A9F-831D-7544-A361-F85861E66DA3}" srcOrd="14" destOrd="0" presId="urn:microsoft.com/office/officeart/2005/8/layout/default"/>
    <dgm:cxn modelId="{26C913D7-03FD-134D-B6A7-B6DB0911A766}" type="presParOf" srcId="{18AC0CD0-07BB-454E-9F75-BCE879E07589}" destId="{E3BBABDE-22EE-D847-B146-95FCAD90C1B3}" srcOrd="15" destOrd="0" presId="urn:microsoft.com/office/officeart/2005/8/layout/default"/>
    <dgm:cxn modelId="{8D99E762-9F94-6D4B-B2ED-85CCCEFACF84}" type="presParOf" srcId="{18AC0CD0-07BB-454E-9F75-BCE879E07589}" destId="{1D07508D-D029-EA40-B16B-973810E3560F}" srcOrd="16" destOrd="0" presId="urn:microsoft.com/office/officeart/2005/8/layout/default"/>
    <dgm:cxn modelId="{5BEC19F4-8904-3D4D-9745-1D5E8C9002F6}" type="presParOf" srcId="{18AC0CD0-07BB-454E-9F75-BCE879E07589}" destId="{FB77E4B2-3253-6146-B60A-22A18C3B33B0}" srcOrd="17" destOrd="0" presId="urn:microsoft.com/office/officeart/2005/8/layout/default"/>
    <dgm:cxn modelId="{A2A4FFC3-89DF-804F-86AF-4CADC88F7606}" type="presParOf" srcId="{18AC0CD0-07BB-454E-9F75-BCE879E07589}" destId="{AC9EF986-A909-0F4F-83D0-E04110DFAF48}" srcOrd="18" destOrd="0" presId="urn:microsoft.com/office/officeart/2005/8/layout/default"/>
    <dgm:cxn modelId="{3A5EC6A8-F756-C845-A8A7-A1945D4DE179}" type="presParOf" srcId="{18AC0CD0-07BB-454E-9F75-BCE879E07589}" destId="{FA491111-3B69-A140-9804-C26C0A02AAFC}" srcOrd="19" destOrd="0" presId="urn:microsoft.com/office/officeart/2005/8/layout/default"/>
    <dgm:cxn modelId="{AA94996C-0C12-BE4B-B08E-4BAD61C934C8}" type="presParOf" srcId="{18AC0CD0-07BB-454E-9F75-BCE879E07589}" destId="{0440754A-4DAD-D844-8C13-FADA8341CCBC}" srcOrd="20" destOrd="0" presId="urn:microsoft.com/office/officeart/2005/8/layout/default"/>
    <dgm:cxn modelId="{33D0C924-FC6E-1148-9CAE-EAA6E4299B30}" type="presParOf" srcId="{18AC0CD0-07BB-454E-9F75-BCE879E07589}" destId="{11AD4B11-DDE9-DB46-BD97-25CE6388524C}" srcOrd="21" destOrd="0" presId="urn:microsoft.com/office/officeart/2005/8/layout/default"/>
    <dgm:cxn modelId="{4426342C-1BBB-4C43-936E-AA1E5A0898CE}" type="presParOf" srcId="{18AC0CD0-07BB-454E-9F75-BCE879E07589}" destId="{0F5C915D-2E46-8543-AC6A-D3BAA284A066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EC3E9-11D9-4148-B9AF-DBCD633B2799}">
      <dsp:nvSpPr>
        <dsp:cNvPr id="0" name=""/>
        <dsp:cNvSpPr/>
      </dsp:nvSpPr>
      <dsp:spPr>
        <a:xfrm>
          <a:off x="556344" y="2589"/>
          <a:ext cx="1836529" cy="1101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Replaced empty values in Name with unknown</a:t>
          </a:r>
        </a:p>
      </dsp:txBody>
      <dsp:txXfrm>
        <a:off x="556344" y="2589"/>
        <a:ext cx="1836529" cy="1101917"/>
      </dsp:txXfrm>
    </dsp:sp>
    <dsp:sp modelId="{4C6EB096-F8BA-C749-939A-242C83386B0F}">
      <dsp:nvSpPr>
        <dsp:cNvPr id="0" name=""/>
        <dsp:cNvSpPr/>
      </dsp:nvSpPr>
      <dsp:spPr>
        <a:xfrm>
          <a:off x="2576527" y="2589"/>
          <a:ext cx="1836529" cy="1101917"/>
        </a:xfrm>
        <a:prstGeom prst="rect">
          <a:avLst/>
        </a:prstGeom>
        <a:solidFill>
          <a:schemeClr val="accent2">
            <a:hueOff val="340263"/>
            <a:satOff val="483"/>
            <a:lumOff val="165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Host identity we replaced empty values with unconfirmed </a:t>
          </a:r>
        </a:p>
      </dsp:txBody>
      <dsp:txXfrm>
        <a:off x="2576527" y="2589"/>
        <a:ext cx="1836529" cy="1101917"/>
      </dsp:txXfrm>
    </dsp:sp>
    <dsp:sp modelId="{C6381EC0-0D83-5D49-806A-A8096297EBC8}">
      <dsp:nvSpPr>
        <dsp:cNvPr id="0" name=""/>
        <dsp:cNvSpPr/>
      </dsp:nvSpPr>
      <dsp:spPr>
        <a:xfrm>
          <a:off x="4596710" y="2589"/>
          <a:ext cx="1836529" cy="1101917"/>
        </a:xfrm>
        <a:prstGeom prst="rect">
          <a:avLst/>
        </a:prstGeom>
        <a:solidFill>
          <a:schemeClr val="accent2">
            <a:hueOff val="680527"/>
            <a:satOff val="965"/>
            <a:lumOff val="331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Replaced empty values in Host Name with unknown</a:t>
          </a:r>
        </a:p>
      </dsp:txBody>
      <dsp:txXfrm>
        <a:off x="4596710" y="2589"/>
        <a:ext cx="1836529" cy="1101917"/>
      </dsp:txXfrm>
    </dsp:sp>
    <dsp:sp modelId="{70B6C79F-D6EF-3C48-98C4-22DCCB4A5665}">
      <dsp:nvSpPr>
        <dsp:cNvPr id="0" name=""/>
        <dsp:cNvSpPr/>
      </dsp:nvSpPr>
      <dsp:spPr>
        <a:xfrm>
          <a:off x="6616892" y="2589"/>
          <a:ext cx="1836529" cy="1101917"/>
        </a:xfrm>
        <a:prstGeom prst="rect">
          <a:avLst/>
        </a:prstGeom>
        <a:solidFill>
          <a:schemeClr val="accent2">
            <a:hueOff val="1020790"/>
            <a:satOff val="1448"/>
            <a:lumOff val="497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Dropped missing values from neighberhood and neighberhood group</a:t>
          </a:r>
        </a:p>
      </dsp:txBody>
      <dsp:txXfrm>
        <a:off x="6616892" y="2589"/>
        <a:ext cx="1836529" cy="1101917"/>
      </dsp:txXfrm>
    </dsp:sp>
    <dsp:sp modelId="{ABA6CFD3-0EA6-6449-9D27-5A7EC971F56A}">
      <dsp:nvSpPr>
        <dsp:cNvPr id="0" name=""/>
        <dsp:cNvSpPr/>
      </dsp:nvSpPr>
      <dsp:spPr>
        <a:xfrm>
          <a:off x="8637075" y="2589"/>
          <a:ext cx="1836529" cy="1101917"/>
        </a:xfrm>
        <a:prstGeom prst="rect">
          <a:avLst/>
        </a:prstGeom>
        <a:solidFill>
          <a:schemeClr val="accent2">
            <a:hueOff val="1361054"/>
            <a:satOff val="1930"/>
            <a:lumOff val="663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dropped country and country code</a:t>
          </a:r>
        </a:p>
      </dsp:txBody>
      <dsp:txXfrm>
        <a:off x="8637075" y="2589"/>
        <a:ext cx="1836529" cy="1101917"/>
      </dsp:txXfrm>
    </dsp:sp>
    <dsp:sp modelId="{386D7250-B2B1-454D-B7F3-D3B2EC6DE1CA}">
      <dsp:nvSpPr>
        <dsp:cNvPr id="0" name=""/>
        <dsp:cNvSpPr/>
      </dsp:nvSpPr>
      <dsp:spPr>
        <a:xfrm>
          <a:off x="556344" y="1288160"/>
          <a:ext cx="1836529" cy="1101917"/>
        </a:xfrm>
        <a:prstGeom prst="rect">
          <a:avLst/>
        </a:prstGeom>
        <a:solidFill>
          <a:schemeClr val="accent2">
            <a:hueOff val="1701317"/>
            <a:satOff val="2413"/>
            <a:lumOff val="828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replaced missing values with false in instant bookable</a:t>
          </a:r>
        </a:p>
      </dsp:txBody>
      <dsp:txXfrm>
        <a:off x="556344" y="1288160"/>
        <a:ext cx="1836529" cy="1101917"/>
      </dsp:txXfrm>
    </dsp:sp>
    <dsp:sp modelId="{3849931B-402F-FA48-BA9C-1A70C6A410B4}">
      <dsp:nvSpPr>
        <dsp:cNvPr id="0" name=""/>
        <dsp:cNvSpPr/>
      </dsp:nvSpPr>
      <dsp:spPr>
        <a:xfrm>
          <a:off x="2576527" y="1288160"/>
          <a:ext cx="1836529" cy="1101917"/>
        </a:xfrm>
        <a:prstGeom prst="rect">
          <a:avLst/>
        </a:prstGeom>
        <a:solidFill>
          <a:schemeClr val="accent2">
            <a:hueOff val="2041580"/>
            <a:satOff val="2895"/>
            <a:lumOff val="994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Replaced missing values in cancellation policy with unspecified</a:t>
          </a:r>
        </a:p>
      </dsp:txBody>
      <dsp:txXfrm>
        <a:off x="2576527" y="1288160"/>
        <a:ext cx="1836529" cy="1101917"/>
      </dsp:txXfrm>
    </dsp:sp>
    <dsp:sp modelId="{6AB20A9F-831D-7544-A361-F85861E66DA3}">
      <dsp:nvSpPr>
        <dsp:cNvPr id="0" name=""/>
        <dsp:cNvSpPr/>
      </dsp:nvSpPr>
      <dsp:spPr>
        <a:xfrm>
          <a:off x="4596710" y="1288160"/>
          <a:ext cx="1836529" cy="1101917"/>
        </a:xfrm>
        <a:prstGeom prst="rect">
          <a:avLst/>
        </a:prstGeom>
        <a:solidFill>
          <a:schemeClr val="accent2">
            <a:hueOff val="2381843"/>
            <a:satOff val="3378"/>
            <a:lumOff val="1160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dropped missing values from construction year</a:t>
          </a:r>
        </a:p>
      </dsp:txBody>
      <dsp:txXfrm>
        <a:off x="4596710" y="1288160"/>
        <a:ext cx="1836529" cy="1101917"/>
      </dsp:txXfrm>
    </dsp:sp>
    <dsp:sp modelId="{1D07508D-D029-EA40-B16B-973810E3560F}">
      <dsp:nvSpPr>
        <dsp:cNvPr id="0" name=""/>
        <dsp:cNvSpPr/>
      </dsp:nvSpPr>
      <dsp:spPr>
        <a:xfrm>
          <a:off x="6616892" y="1288160"/>
          <a:ext cx="1836529" cy="1101917"/>
        </a:xfrm>
        <a:prstGeom prst="rect">
          <a:avLst/>
        </a:prstGeom>
        <a:solidFill>
          <a:schemeClr val="accent2">
            <a:hueOff val="2722107"/>
            <a:satOff val="3860"/>
            <a:lumOff val="1326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dropped price column and replaced it with price_per_night</a:t>
          </a:r>
        </a:p>
      </dsp:txBody>
      <dsp:txXfrm>
        <a:off x="6616892" y="1288160"/>
        <a:ext cx="1836529" cy="1101917"/>
      </dsp:txXfrm>
    </dsp:sp>
    <dsp:sp modelId="{AC9EF986-A909-0F4F-83D0-E04110DFAF48}">
      <dsp:nvSpPr>
        <dsp:cNvPr id="0" name=""/>
        <dsp:cNvSpPr/>
      </dsp:nvSpPr>
      <dsp:spPr>
        <a:xfrm>
          <a:off x="8637075" y="1288160"/>
          <a:ext cx="1836529" cy="1101917"/>
        </a:xfrm>
        <a:prstGeom prst="rect">
          <a:avLst/>
        </a:prstGeom>
        <a:solidFill>
          <a:schemeClr val="accent2">
            <a:hueOff val="3062370"/>
            <a:satOff val="4343"/>
            <a:lumOff val="1492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Service fee we dropped the missing values</a:t>
          </a:r>
        </a:p>
      </dsp:txBody>
      <dsp:txXfrm>
        <a:off x="8637075" y="1288160"/>
        <a:ext cx="1836529" cy="1101917"/>
      </dsp:txXfrm>
    </dsp:sp>
    <dsp:sp modelId="{0440754A-4DAD-D844-8C13-FADA8341CCBC}">
      <dsp:nvSpPr>
        <dsp:cNvPr id="0" name=""/>
        <dsp:cNvSpPr/>
      </dsp:nvSpPr>
      <dsp:spPr>
        <a:xfrm>
          <a:off x="3586618" y="2573730"/>
          <a:ext cx="1836529" cy="1101917"/>
        </a:xfrm>
        <a:prstGeom prst="rect">
          <a:avLst/>
        </a:prstGeom>
        <a:solidFill>
          <a:schemeClr val="accent2">
            <a:hueOff val="3402634"/>
            <a:satOff val="4825"/>
            <a:lumOff val="1657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Missing values in minimum nights we replaced by unspecified </a:t>
          </a:r>
        </a:p>
      </dsp:txBody>
      <dsp:txXfrm>
        <a:off x="3586618" y="2573730"/>
        <a:ext cx="1836529" cy="1101917"/>
      </dsp:txXfrm>
    </dsp:sp>
    <dsp:sp modelId="{0F5C915D-2E46-8543-AC6A-D3BAA284A066}">
      <dsp:nvSpPr>
        <dsp:cNvPr id="0" name=""/>
        <dsp:cNvSpPr/>
      </dsp:nvSpPr>
      <dsp:spPr>
        <a:xfrm>
          <a:off x="5606801" y="2573730"/>
          <a:ext cx="1836529" cy="1101917"/>
        </a:xfrm>
        <a:prstGeom prst="rect">
          <a:avLst/>
        </a:prstGeom>
        <a:solidFill>
          <a:schemeClr val="accent2">
            <a:hueOff val="3742897"/>
            <a:satOff val="5308"/>
            <a:lumOff val="182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dropped license column</a:t>
          </a:r>
        </a:p>
      </dsp:txBody>
      <dsp:txXfrm>
        <a:off x="5606801" y="2573730"/>
        <a:ext cx="1836529" cy="1101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1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3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0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1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6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2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9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7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3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5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4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75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1580711-480D-4AE6-87AC-50832A02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/>
              <a:t>Airbnb NYC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09808C-F998-48F4-9144-FC13C858E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D21958-FC09-4496-BDFA-0E2529798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D29FCB-6892-4B0A-B75B-453CC3FB1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0877B-B8C8-4C6E-BFB8-3DF243BF1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2" name="Picture 11" descr="A picture containing floor, indoor, furniture, bedroom&#10;&#10;Description automatically generated">
            <a:extLst>
              <a:ext uri="{FF2B5EF4-FFF2-40B4-BE49-F238E27FC236}">
                <a16:creationId xmlns:a16="http://schemas.microsoft.com/office/drawing/2014/main" id="{12DF9804-347C-6F5B-7896-DC9F15BB3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0" r="-1" b="22016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AF6FE69-9812-1EB8-6665-FF60A57A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7" y="832257"/>
            <a:ext cx="63119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65A08ED-8F06-94C7-C699-1EDEB73E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7" y="1068032"/>
            <a:ext cx="6985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019" y="2143620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Spyder / </a:t>
            </a:r>
            <a:r>
              <a:rPr lang="en-US" sz="3600" dirty="0" err="1"/>
              <a:t>Streamlit</a:t>
            </a:r>
            <a:r>
              <a:rPr lang="en-US" sz="3600" dirty="0"/>
              <a:t> Dashboard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89142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Outro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5631C82-960D-A5A1-CFFC-9BDB4B81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" y="1656328"/>
            <a:ext cx="7772400" cy="44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408" y="1776373"/>
            <a:ext cx="6108179" cy="4624327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Hypotheses </a:t>
            </a:r>
          </a:p>
          <a:p>
            <a:r>
              <a:rPr lang="en-US" sz="2400" dirty="0"/>
              <a:t>Data Cleaning</a:t>
            </a:r>
          </a:p>
          <a:p>
            <a:r>
              <a:rPr lang="en-US" sz="2400" dirty="0"/>
              <a:t>Plots using: </a:t>
            </a:r>
            <a:r>
              <a:rPr lang="en-US" sz="2400" dirty="0" err="1"/>
              <a:t>Jupyter</a:t>
            </a:r>
            <a:endParaRPr lang="en-US" sz="2400" dirty="0"/>
          </a:p>
          <a:p>
            <a:r>
              <a:rPr lang="en-US" sz="2400" dirty="0"/>
              <a:t>Spyder / </a:t>
            </a:r>
            <a:r>
              <a:rPr lang="en-US" sz="2400" dirty="0" err="1"/>
              <a:t>Streamlit</a:t>
            </a:r>
            <a:r>
              <a:rPr lang="en-US" sz="2400" dirty="0"/>
              <a:t> Dashboard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5725DE3-E295-6BE5-0536-5868A2BC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3" y="602261"/>
            <a:ext cx="6342988" cy="62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ree, grass, outdoor, grassy&#10;&#10;Description automatically generated">
            <a:extLst>
              <a:ext uri="{FF2B5EF4-FFF2-40B4-BE49-F238E27FC236}">
                <a16:creationId xmlns:a16="http://schemas.microsoft.com/office/drawing/2014/main" id="{424EBE95-6F07-7029-B51D-0EC923A5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742653"/>
            <a:ext cx="6518800" cy="3666825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Hypotheses / INTRO</a:t>
            </a:r>
          </a:p>
        </p:txBody>
      </p:sp>
    </p:spTree>
    <p:extLst>
      <p:ext uri="{BB962C8B-B14F-4D97-AF65-F5344CB8AC3E}">
        <p14:creationId xmlns:p14="http://schemas.microsoft.com/office/powerpoint/2010/main" val="335604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6A225C9B-755F-4F91-9681-5E07AFAA7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41BC979-11FE-0E46-3352-3BE50B09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764" y="1793819"/>
            <a:ext cx="8316039" cy="3908536"/>
          </a:xfrm>
          <a:prstGeom prst="rect">
            <a:avLst/>
          </a:prstGeom>
        </p:spPr>
      </p:pic>
      <p:sp>
        <p:nvSpPr>
          <p:cNvPr id="27" name="Rectangle 19">
            <a:extLst>
              <a:ext uri="{FF2B5EF4-FFF2-40B4-BE49-F238E27FC236}">
                <a16:creationId xmlns:a16="http://schemas.microsoft.com/office/drawing/2014/main" id="{932CD2CD-6CF3-4EE9-A24A-A41D45DC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3D29A-8C42-2289-3CE9-987BD8B9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Airbnb’s of </a:t>
            </a:r>
            <a:r>
              <a:rPr lang="en-US" sz="3600" dirty="0" err="1">
                <a:solidFill>
                  <a:srgbClr val="FFFFFF"/>
                </a:solidFill>
              </a:rPr>
              <a:t>nyc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6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298A37-9CF8-9E08-205D-DF45A39ED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39989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027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D0A8302-05E2-46E9-8702-F5622761B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9909655-9A05-54B6-171C-AA8A1FE2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2149280"/>
            <a:ext cx="5164834" cy="285357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5A9DDB-4A31-4005-968F-E5D5CC3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99F183-99EE-4B1F-BA64-21A0792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83A767-5AFC-40D0-A72C-09036EA1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262CAC-6BC8-43F9-9113-770A2772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A2CCB6-DFD2-41CD-96FE-0140B793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D0A8302-05E2-46E9-8702-F5622761B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046E2EB-46D3-67F1-35B0-3D26496A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10" y="1208531"/>
            <a:ext cx="5023946" cy="473506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5A9DDB-4A31-4005-968F-E5D5CC3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8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393E3F7-CCE0-544F-1CD6-A343A7E7E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51" b="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7883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B38E65-3AFD-404A-BEFC-3006BCB7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598562-3047-4BC2-BFF9-F3942047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Jupyter</a:t>
            </a:r>
            <a:br>
              <a:rPr lang="en-US" sz="3600" dirty="0"/>
            </a:br>
            <a:r>
              <a:rPr lang="en-US" sz="3600" dirty="0" err="1">
                <a:solidFill>
                  <a:srgbClr val="FFFFFF"/>
                </a:solidFill>
              </a:rPr>
              <a:t>pLOTS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9E0D66-E86B-461B-B58E-7FB356BB0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2C7D57-D78E-413F-958A-00ABC8504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96FEE5-A0CD-4B5D-B4C1-78580190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A81341-6C47-4992-BD01-6BCF3A34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970209E-0C47-5E22-F78A-8AF4405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" y="1227898"/>
            <a:ext cx="7772400" cy="45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{036A420F-ADBD-E946-9267-949BD4D66F83}tf10001123</Template>
  <TotalTime>375</TotalTime>
  <Words>139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Airbnb NYC </vt:lpstr>
      <vt:lpstr>Contents</vt:lpstr>
      <vt:lpstr>Hypotheses / INTRO</vt:lpstr>
      <vt:lpstr>Airbnb’s of nyc</vt:lpstr>
      <vt:lpstr>Data Cleaning</vt:lpstr>
      <vt:lpstr>Jupyter pLOTS</vt:lpstr>
      <vt:lpstr>Jupyter pLOTS</vt:lpstr>
      <vt:lpstr>Jupyter pLOTS</vt:lpstr>
      <vt:lpstr>Jupyter pLOTS</vt:lpstr>
      <vt:lpstr>Jupyter pLOTS</vt:lpstr>
      <vt:lpstr>Jupyter pLOTS</vt:lpstr>
      <vt:lpstr>Spyder / Streamlit Dashboard</vt:lpstr>
      <vt:lpstr>Outro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NYC </dc:title>
  <dc:creator>Abdulrahman Alabdali</dc:creator>
  <cp:lastModifiedBy>Abdulrahman Alabdali</cp:lastModifiedBy>
  <cp:revision>1</cp:revision>
  <dcterms:created xsi:type="dcterms:W3CDTF">2022-08-29T08:07:08Z</dcterms:created>
  <dcterms:modified xsi:type="dcterms:W3CDTF">2022-08-29T14:22:43Z</dcterms:modified>
</cp:coreProperties>
</file>